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  <p:sldMasterId id="2147484352" r:id="rId3"/>
  </p:sldMasterIdLst>
  <p:notesMasterIdLst>
    <p:notesMasterId r:id="rId7"/>
  </p:notesMasterIdLst>
  <p:handoutMasterIdLst>
    <p:handoutMasterId r:id="rId8"/>
  </p:handoutMasterIdLst>
  <p:sldIdLst>
    <p:sldId id="256" r:id="rId4"/>
    <p:sldId id="340" r:id="rId5"/>
    <p:sldId id="356" r:id="rId6"/>
  </p:sldIdLst>
  <p:sldSz cx="9906000" cy="6858000" type="A4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lnSpc>
        <a:spcPct val="115000"/>
      </a:lnSpc>
      <a:spcBef>
        <a:spcPct val="10000"/>
      </a:spcBef>
      <a:spcAft>
        <a:spcPct val="10000"/>
      </a:spcAft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15000"/>
      </a:lnSpc>
      <a:spcBef>
        <a:spcPct val="10000"/>
      </a:spcBef>
      <a:spcAft>
        <a:spcPct val="10000"/>
      </a:spcAft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15000"/>
      </a:lnSpc>
      <a:spcBef>
        <a:spcPct val="10000"/>
      </a:spcBef>
      <a:spcAft>
        <a:spcPct val="10000"/>
      </a:spcAft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15000"/>
      </a:lnSpc>
      <a:spcBef>
        <a:spcPct val="10000"/>
      </a:spcBef>
      <a:spcAft>
        <a:spcPct val="10000"/>
      </a:spcAft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15000"/>
      </a:lnSpc>
      <a:spcBef>
        <a:spcPct val="10000"/>
      </a:spcBef>
      <a:spcAft>
        <a:spcPct val="10000"/>
      </a:spcAft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62"/>
    <a:srgbClr val="FFFFFF"/>
    <a:srgbClr val="000099"/>
    <a:srgbClr val="FFFF99"/>
    <a:srgbClr val="FFFF00"/>
    <a:srgbClr val="FFFFCC"/>
    <a:srgbClr val="FFCCFF"/>
    <a:srgbClr val="CCFFFF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7" autoAdjust="0"/>
    <p:restoredTop sz="94622" autoAdjust="0"/>
  </p:normalViewPr>
  <p:slideViewPr>
    <p:cSldViewPr snapToGrid="0">
      <p:cViewPr varScale="1">
        <p:scale>
          <a:sx n="80" d="100"/>
          <a:sy n="80" d="100"/>
        </p:scale>
        <p:origin x="916" y="44"/>
      </p:cViewPr>
      <p:guideLst>
        <p:guide orient="horz" pos="1701"/>
        <p:guide pos="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5DF4516-D371-4D3E-8298-D1445592F8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3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3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3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3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C610479-6624-45F6-92E0-2F7C13810F5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098550" y="5476875"/>
            <a:ext cx="3938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it-IT" sz="2300" dirty="0">
              <a:effectLst/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2013"/>
            <a:ext cx="8420100" cy="1468437"/>
          </a:xfrm>
          <a:noFill/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3884613"/>
            <a:ext cx="6937375" cy="17541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86650" y="0"/>
            <a:ext cx="2419350" cy="6477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7105650" cy="6477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463B-EC00-4EBE-808B-35252D37AB2B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7781-72E5-410B-81F7-040889E6150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0E4D-E927-4C11-A49C-58D725D15960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6C81-4260-4B83-AB8C-39A368E7B11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B085-756B-4142-81E5-293FE3B184CC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B4A1-C1C8-4F6A-B82B-87A2A572A71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6ACD-378E-4539-AEDF-CE0209F3ED4F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71D1-83B5-460A-BCB0-D3CDC3CE162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7753-72BC-4E80-8801-FFCF5DCDAFDC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4773-9AD9-4BCC-94AA-45D923298F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6148-178B-416C-927B-8E5257A730FF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6F17-0EDB-407D-8FF6-CACFABA189B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D26C-78D4-42D6-BA0E-CB881628643A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C7AE-7DD6-405B-B374-0E11CAC26D9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1CAC-806C-4E05-8F5E-627B6983CC38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913A-6063-4990-B1F0-A10A68E348A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8773-27FA-4E31-BB8E-F25AA8451325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03CC-9B56-4BF5-B637-88FC582E527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5D15-905B-48D2-9B26-161EDE0E8FA1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7308-BB53-4498-AFEB-40F9FCF2D4D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BE9B-28A7-48CB-8D92-EFB38AFB4117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9DB1-23FD-42F7-A09A-58BCEC3859A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587DF-CD5D-498F-BF30-1D11085C9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49A0DF-D2AF-4C63-8095-11065BD0F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159520-58CF-4371-AFC5-DF37DDCD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A66ABF-97E1-45A4-A378-0A4F4303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72D005-EF78-4F46-8D73-B9E52926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1318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BDE91-8791-44CA-A4A5-6AD4AAFC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FAF08-3A5B-484B-83E0-7C1484C5A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142319-029B-4E56-B3AE-D573042A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12AC1F-69FF-489C-AE58-9FEB0BEB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1402B7-50D1-4ED3-9A70-D6723B23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6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D95DB-2299-4696-9840-7F6AD98E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BB3A45-AC45-4AB9-AE9F-BD00078F4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F06C4E-47FF-4248-B5BE-F8962585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58DA2-7C4F-453A-B10C-73BEFA2D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E65F9B-4901-4110-A12E-78E73C56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7801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9BE1-8F9C-4878-AEEF-3920428C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8FCFB1-D29F-45F1-867B-7B73B834E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889381-8C99-4231-A9B5-1E8607C5A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0ED838-84DB-486E-A78B-55A88B7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A2A40F-3596-45DB-AE51-88F9557E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BE3695-2CD4-4E4B-B11D-63C918E0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005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B29F9-BB85-4502-BC56-5C9CC8AD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20F7B7-FCAE-4069-8165-B9E5E0F01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13D5D3-2695-40E2-AFC5-18C015AC4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7775BC-56C7-4769-94A4-5EF85DCDD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F60EC1-BDA9-426D-9788-118166C3E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FC271B-5FF2-4848-B825-318959C8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EB2CA6-D95E-44DC-8001-22416670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EEDBBB-6C7E-4EBC-A646-327601FE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866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AAC42-E9A3-4446-B73C-EE3FB18C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15CABA-5730-4A5D-9DE3-76EAFB12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DF0FC6-34D9-4AB5-AAA8-2E4CDD52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E32EDC-714E-4477-8D01-9DB08D62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80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2E2B7F-914A-4FC9-A1B9-B6EB69B0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FFAD24-BAAB-4766-AD21-4A568850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8DA85D-F496-40BE-AD08-5EFB2F0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57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04607-F1D0-4F08-8FAA-D309D108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870F5-A778-40DB-9E23-3401546E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043A60-6092-4446-AC1B-26FFA2A2F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68E35B-EF0D-4BBD-BD6E-BF5D9AC5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26A7C2-BBC8-4959-ADF2-903FC44C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E5E5E-B458-4D83-B790-68E4B9AA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136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34ABD-039B-4694-8134-435B8AC0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5E66B3-8B1B-42C6-9D2D-0C6901775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F3BC57-89D4-4673-9B25-35E5671CC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8FEFC6-8999-4B81-A2EA-3ADAF0CE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6CAAB5-5CF4-4655-BED0-DE1F3F01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F0CDE5-8F56-44FC-AA3F-B24D0144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4761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98BA7-FFF4-4D27-8AD9-C9322081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E3F2BB-BFAE-4D8D-853A-2B009E921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3070B6-268F-4183-A766-56CD4B56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2C282B-45E9-45A7-A0FA-11846FC7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C4981-5709-4ADB-A237-B3DCED6E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3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5B9A2E-B5C7-4C49-9B5E-FEC119AF4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B47787-A8A6-456B-8CD6-7DF2739FB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96DF09-CBE5-4D27-8B24-04D8164E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5E914A-9230-4365-B82A-86E3131F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AD13C3-89E9-482E-BBCC-98D91F18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856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6418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2850" y="838200"/>
            <a:ext cx="4643438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543675"/>
            <a:ext cx="9906000" cy="314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300" dirty="0">
              <a:solidFill>
                <a:srgbClr val="000099"/>
              </a:solidFill>
              <a:effectLst/>
              <a:latin typeface="Helvetica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16388" y="0"/>
            <a:ext cx="5789612" cy="685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9437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85800"/>
            <a:ext cx="9906000" cy="0"/>
          </a:xfrm>
          <a:prstGeom prst="line">
            <a:avLst/>
          </a:prstGeom>
          <a:noFill/>
          <a:ln w="412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098550" y="5476875"/>
            <a:ext cx="3938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it-IT" sz="2300" dirty="0">
              <a:effectLst/>
              <a:latin typeface="Times New Roman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9312275" y="6553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A161A01E-E9EF-408F-A085-020A35EDACE9}" type="slidenum">
              <a:rPr lang="it-IT" sz="1400">
                <a:solidFill>
                  <a:srgbClr val="DFDFDF"/>
                </a:solidFill>
                <a:effectLst/>
              </a:rPr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400" dirty="0">
              <a:solidFill>
                <a:srgbClr val="DFDFDF"/>
              </a:solidFill>
              <a:effectLst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0" y="6553200"/>
            <a:ext cx="9906000" cy="0"/>
          </a:xfrm>
          <a:prstGeom prst="line">
            <a:avLst/>
          </a:prstGeom>
          <a:noFill/>
          <a:ln w="412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10" name="Pictur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0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000099"/>
          </a:solidFill>
          <a:latin typeface="+mn-lt"/>
        </a:defRPr>
      </a:lvl3pPr>
      <a:lvl4pPr marL="1601788" indent="-2317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D93068-52A3-4DA6-BF0B-B36988AEEA52}" type="datetimeFigureOut">
              <a:rPr lang="it-IT"/>
              <a:pPr>
                <a:defRPr/>
              </a:pPr>
              <a:t>30/03/2020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BA307C-9BBE-4008-8B9A-C0AAECE6D67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EFED4B-A702-48F4-84C2-EB58FACE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03921C-7034-4DD5-B9D2-43C7D599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E3D3EE-EE57-4D4A-B4CE-0F13EB458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AF38-7D78-41F6-B360-E3ED18AB7E47}" type="datetimeFigureOut">
              <a:rPr lang="it-IT" smtClean="0"/>
              <a:t>30/03/2020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CF7D50-16FB-4F86-982C-F6F55ACA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A68874-9D4A-4F96-95CC-AA7DADA0E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4294-85A4-4C30-82DF-3A22A46EDC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6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53DE091-7F38-4842-91B1-BF97B6A08ED9}"/>
              </a:ext>
            </a:extLst>
          </p:cNvPr>
          <p:cNvGrpSpPr/>
          <p:nvPr/>
        </p:nvGrpSpPr>
        <p:grpSpPr>
          <a:xfrm>
            <a:off x="0" y="137432"/>
            <a:ext cx="9906000" cy="1216429"/>
            <a:chOff x="0" y="780821"/>
            <a:chExt cx="9906000" cy="121642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F2FD8DF-108E-45E1-A505-7F6CDECC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80821"/>
              <a:ext cx="1309285" cy="121642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D546B3D-ECDE-45BE-9313-0D38D0CB7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305" y="890884"/>
              <a:ext cx="1019695" cy="838626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4868F7-BC92-4AEF-95DE-793DE3EA78F9}"/>
              </a:ext>
            </a:extLst>
          </p:cNvPr>
          <p:cNvSpPr txBox="1"/>
          <p:nvPr/>
        </p:nvSpPr>
        <p:spPr>
          <a:xfrm>
            <a:off x="0" y="2348126"/>
            <a:ext cx="9905999" cy="830997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 defTabSz="7429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/>
              </a:rPr>
              <a:t>Laurea Magistrale in Ingegneria Aerospaziale</a:t>
            </a:r>
          </a:p>
          <a:p>
            <a:pPr algn="ctr" defTabSz="7429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effectLst/>
                <a:latin typeface="Calibri" panose="020F0502020204030204"/>
              </a:rPr>
              <a:t>TITOLO TESI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6C5B1B3-3AA9-4299-8142-F56AAFC37D91}"/>
              </a:ext>
            </a:extLst>
          </p:cNvPr>
          <p:cNvGrpSpPr/>
          <p:nvPr/>
        </p:nvGrpSpPr>
        <p:grpSpPr>
          <a:xfrm>
            <a:off x="330949" y="4200293"/>
            <a:ext cx="9244102" cy="2126864"/>
            <a:chOff x="330949" y="4200293"/>
            <a:chExt cx="9244102" cy="212686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0CB96B2-310F-44EE-B6B9-3061E914F001}"/>
                </a:ext>
              </a:extLst>
            </p:cNvPr>
            <p:cNvSpPr txBox="1"/>
            <p:nvPr/>
          </p:nvSpPr>
          <p:spPr>
            <a:xfrm>
              <a:off x="330949" y="4200293"/>
              <a:ext cx="5147138" cy="212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800" dirty="0">
                  <a:solidFill>
                    <a:prstClr val="black"/>
                  </a:solidFill>
                  <a:effectLst/>
                  <a:latin typeface="Calibri" panose="020F0502020204030204"/>
                </a:rPr>
                <a:t>Relatore:</a:t>
              </a:r>
              <a:br>
                <a:rPr lang="it-IT" sz="1800" dirty="0">
                  <a:solidFill>
                    <a:prstClr val="black"/>
                  </a:solidFill>
                  <a:effectLst/>
                  <a:latin typeface="Calibri" panose="020F0502020204030204"/>
                </a:rPr>
              </a:br>
              <a:r>
                <a:rPr lang="it-IT" sz="1800" dirty="0">
                  <a:solidFill>
                    <a:srgbClr val="FF0000"/>
                  </a:solidFill>
                  <a:effectLst/>
                  <a:latin typeface="Calibri" panose="020F0502020204030204"/>
                </a:rPr>
                <a:t>Prof. Ing. XXXX XXXXX</a:t>
              </a:r>
            </a:p>
            <a:p>
              <a:pPr defTabSz="7429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it-IT" sz="1800" dirty="0">
                <a:solidFill>
                  <a:prstClr val="black"/>
                </a:solidFill>
                <a:effectLst/>
                <a:latin typeface="Calibri" panose="020F0502020204030204"/>
              </a:endParaRPr>
            </a:p>
            <a:p>
              <a:pPr defTabSz="7429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800" dirty="0">
                  <a:solidFill>
                    <a:prstClr val="black"/>
                  </a:solidFill>
                  <a:effectLst/>
                  <a:latin typeface="Calibri" panose="020F0502020204030204"/>
                </a:rPr>
                <a:t>Correlatori:</a:t>
              </a:r>
              <a:br>
                <a:rPr lang="it-IT" sz="1800" dirty="0">
                  <a:solidFill>
                    <a:prstClr val="black"/>
                  </a:solidFill>
                  <a:effectLst/>
                  <a:latin typeface="Calibri" panose="020F0502020204030204"/>
                </a:rPr>
              </a:br>
              <a:r>
                <a:rPr lang="it-IT" sz="1800" dirty="0">
                  <a:solidFill>
                    <a:srgbClr val="FF0000"/>
                  </a:solidFill>
                  <a:effectLst/>
                  <a:latin typeface="Calibri" panose="020F0502020204030204"/>
                </a:rPr>
                <a:t>Titolo Nome Cognome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B07BEFA-4493-43F8-A869-23DD49CDD885}"/>
                </a:ext>
              </a:extLst>
            </p:cNvPr>
            <p:cNvSpPr txBox="1"/>
            <p:nvPr/>
          </p:nvSpPr>
          <p:spPr>
            <a:xfrm>
              <a:off x="7605132" y="4200293"/>
              <a:ext cx="1969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800" dirty="0">
                  <a:solidFill>
                    <a:prstClr val="black"/>
                  </a:solidFill>
                  <a:effectLst/>
                  <a:latin typeface="Calibri" panose="020F0502020204030204"/>
                </a:rPr>
                <a:t>Candidato:</a:t>
              </a:r>
            </a:p>
            <a:p>
              <a:pPr defTabSz="7429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800" dirty="0">
                  <a:solidFill>
                    <a:srgbClr val="FF0000"/>
                  </a:solidFill>
                  <a:effectLst/>
                  <a:latin typeface="Calibri" panose="020F0502020204030204"/>
                </a:rPr>
                <a:t>Nome Cognome</a:t>
              </a:r>
            </a:p>
            <a:p>
              <a:pPr defTabSz="7429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800" dirty="0">
                  <a:solidFill>
                    <a:prstClr val="black"/>
                  </a:solidFill>
                  <a:effectLst/>
                  <a:latin typeface="Calibri" panose="020F0502020204030204"/>
                </a:rPr>
                <a:t>Matr. M53/</a:t>
              </a:r>
              <a:r>
                <a:rPr lang="it-IT" sz="1800" dirty="0">
                  <a:solidFill>
                    <a:srgbClr val="FF0000"/>
                  </a:solidFill>
                  <a:effectLst/>
                  <a:latin typeface="Calibri" panose="020F0502020204030204"/>
                </a:rPr>
                <a:t>XXXXXX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593FD4-A666-4494-9963-52EB93526622}"/>
              </a:ext>
            </a:extLst>
          </p:cNvPr>
          <p:cNvSpPr txBox="1"/>
          <p:nvPr/>
        </p:nvSpPr>
        <p:spPr>
          <a:xfrm>
            <a:off x="0" y="322482"/>
            <a:ext cx="9906000" cy="1313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7429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solidFill>
                  <a:prstClr val="black"/>
                </a:solidFill>
                <a:effectLst/>
                <a:latin typeface="Calibri" panose="020F0502020204030204"/>
              </a:rPr>
              <a:t>Università degli Studi di Napoli "Federico II"</a:t>
            </a:r>
          </a:p>
          <a:p>
            <a:pPr lvl="0" algn="ctr" defTabSz="7429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38" dirty="0">
              <a:solidFill>
                <a:prstClr val="black"/>
              </a:solidFill>
              <a:effectLst/>
              <a:latin typeface="Calibri" panose="020F0502020204030204"/>
            </a:endParaRPr>
          </a:p>
          <a:p>
            <a:pPr lvl="0" algn="ctr" defTabSz="7429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effectLst/>
                <a:latin typeface="Calibri" panose="020F0502020204030204"/>
              </a:rPr>
              <a:t>Scuola Politecnica e delle Scienze di Base</a:t>
            </a:r>
            <a:br>
              <a:rPr lang="it-IT" sz="2000" dirty="0">
                <a:solidFill>
                  <a:prstClr val="black"/>
                </a:solidFill>
                <a:effectLst/>
                <a:latin typeface="Calibri" panose="020F0502020204030204"/>
              </a:rPr>
            </a:br>
            <a:r>
              <a:rPr lang="it-IT" sz="2000" dirty="0">
                <a:solidFill>
                  <a:prstClr val="black"/>
                </a:solidFill>
                <a:effectLst/>
                <a:latin typeface="Calibri" panose="020F0502020204030204"/>
              </a:rPr>
              <a:t>Dipartimento di Ingegneria Industriale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r>
              <a:rPr lang="en-US" sz="2400" b="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Outline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84A453-634A-4BBF-A91C-1C7B068E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Issue</a:t>
            </a:r>
            <a:r>
              <a:rPr lang="it-IT" dirty="0"/>
              <a:t> 1</a:t>
            </a:r>
          </a:p>
          <a:p>
            <a:r>
              <a:rPr lang="it-IT" dirty="0" err="1"/>
              <a:t>Issue</a:t>
            </a:r>
            <a:r>
              <a:rPr lang="it-IT" dirty="0"/>
              <a:t> 2</a:t>
            </a:r>
          </a:p>
          <a:p>
            <a:r>
              <a:rPr lang="it-IT" dirty="0"/>
              <a:t>…</a:t>
            </a:r>
          </a:p>
          <a:p>
            <a:r>
              <a:rPr lang="it-IT" dirty="0" err="1"/>
              <a:t>Issue</a:t>
            </a:r>
            <a:r>
              <a:rPr lang="it-IT" dirty="0"/>
              <a:t> 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276988-CBD0-4E10-B703-9051CF13C50A}"/>
              </a:ext>
            </a:extLst>
          </p:cNvPr>
          <p:cNvSpPr/>
          <p:nvPr/>
        </p:nvSpPr>
        <p:spPr bwMode="auto">
          <a:xfrm>
            <a:off x="58189" y="-62345"/>
            <a:ext cx="989215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C8A1B54-C73B-470C-A2F6-A1DF87CF5058}"/>
              </a:ext>
            </a:extLst>
          </p:cNvPr>
          <p:cNvGrpSpPr/>
          <p:nvPr/>
        </p:nvGrpSpPr>
        <p:grpSpPr>
          <a:xfrm>
            <a:off x="-1" y="6294"/>
            <a:ext cx="1587731" cy="617161"/>
            <a:chOff x="-1" y="6294"/>
            <a:chExt cx="1587731" cy="617161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9692EB9-1EA0-4749-8454-4D3FDB5EBD0E}"/>
                </a:ext>
              </a:extLst>
            </p:cNvPr>
            <p:cNvSpPr/>
            <p:nvPr/>
          </p:nvSpPr>
          <p:spPr bwMode="auto">
            <a:xfrm>
              <a:off x="-1" y="16626"/>
              <a:ext cx="1587731" cy="60682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6893133-C8D8-414E-8641-0E3C161BC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90" y="6294"/>
              <a:ext cx="750411" cy="6171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r>
              <a:rPr lang="en-US" sz="2400" b="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Conclusion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16BFDF-AA11-44BC-BC06-37396E73F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276988-CBD0-4E10-B703-9051CF13C50A}"/>
              </a:ext>
            </a:extLst>
          </p:cNvPr>
          <p:cNvSpPr/>
          <p:nvPr/>
        </p:nvSpPr>
        <p:spPr bwMode="auto">
          <a:xfrm>
            <a:off x="58189" y="-62345"/>
            <a:ext cx="989215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C8A1B54-C73B-470C-A2F6-A1DF87CF5058}"/>
              </a:ext>
            </a:extLst>
          </p:cNvPr>
          <p:cNvGrpSpPr/>
          <p:nvPr/>
        </p:nvGrpSpPr>
        <p:grpSpPr>
          <a:xfrm>
            <a:off x="-1" y="6294"/>
            <a:ext cx="1587731" cy="617161"/>
            <a:chOff x="-1" y="6294"/>
            <a:chExt cx="1587731" cy="617161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9692EB9-1EA0-4749-8454-4D3FDB5EBD0E}"/>
                </a:ext>
              </a:extLst>
            </p:cNvPr>
            <p:cNvSpPr/>
            <p:nvPr/>
          </p:nvSpPr>
          <p:spPr bwMode="auto">
            <a:xfrm>
              <a:off x="-1" y="16626"/>
              <a:ext cx="1587731" cy="60682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6893133-C8D8-414E-8641-0E3C161BC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90" y="6294"/>
              <a:ext cx="750411" cy="61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12721</TotalTime>
  <Words>43</Words>
  <Application>Microsoft Office PowerPoint</Application>
  <PresentationFormat>A4 (21x29,7 cm)</PresentationFormat>
  <Paragraphs>18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Helvetica</vt:lpstr>
      <vt:lpstr>Times New Roman</vt:lpstr>
      <vt:lpstr>Calibri Light</vt:lpstr>
      <vt:lpstr>Trebuchet MS</vt:lpstr>
      <vt:lpstr>Calibri</vt:lpstr>
      <vt:lpstr>Arial</vt:lpstr>
      <vt:lpstr>Struttura predefinita</vt:lpstr>
      <vt:lpstr>Personalizza struttura</vt:lpstr>
      <vt:lpstr>Tema di Office</vt:lpstr>
      <vt:lpstr>Presentazione standard di PowerPoint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ESTENSIONE ATC SU LINEE FERROVIARIE TRADIZIONALI</dc:subject>
  <dc:creator>Enrico Molero</dc:creator>
  <cp:lastModifiedBy>RAFFAELE SAVINO</cp:lastModifiedBy>
  <cp:revision>1086</cp:revision>
  <dcterms:created xsi:type="dcterms:W3CDTF">1601-01-01T00:00:00Z</dcterms:created>
  <dcterms:modified xsi:type="dcterms:W3CDTF">2020-03-30T18:10:21Z</dcterms:modified>
</cp:coreProperties>
</file>